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96" y="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8CE8-3EB3-4771-8215-7E84337ED5F8}" type="datetimeFigureOut">
              <a:rPr lang="et-EE" smtClean="0"/>
              <a:t>4.06.2013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951-F31A-4E04-B1A1-07B2FFADFAA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53790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8CE8-3EB3-4771-8215-7E84337ED5F8}" type="datetimeFigureOut">
              <a:rPr lang="et-EE" smtClean="0"/>
              <a:t>4.06.2013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951-F31A-4E04-B1A1-07B2FFADFAA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9778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8CE8-3EB3-4771-8215-7E84337ED5F8}" type="datetimeFigureOut">
              <a:rPr lang="et-EE" smtClean="0"/>
              <a:t>4.06.2013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951-F31A-4E04-B1A1-07B2FFADFAA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44111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8CE8-3EB3-4771-8215-7E84337ED5F8}" type="datetimeFigureOut">
              <a:rPr lang="et-EE" smtClean="0"/>
              <a:t>4.06.2013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951-F31A-4E04-B1A1-07B2FFADFAA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70300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8CE8-3EB3-4771-8215-7E84337ED5F8}" type="datetimeFigureOut">
              <a:rPr lang="et-EE" smtClean="0"/>
              <a:t>4.06.2013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951-F31A-4E04-B1A1-07B2FFADFAA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73157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8CE8-3EB3-4771-8215-7E84337ED5F8}" type="datetimeFigureOut">
              <a:rPr lang="et-EE" smtClean="0"/>
              <a:t>4.06.2013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951-F31A-4E04-B1A1-07B2FFADFAA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11286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8CE8-3EB3-4771-8215-7E84337ED5F8}" type="datetimeFigureOut">
              <a:rPr lang="et-EE" smtClean="0"/>
              <a:t>4.06.2013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951-F31A-4E04-B1A1-07B2FFADFAA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0914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8CE8-3EB3-4771-8215-7E84337ED5F8}" type="datetimeFigureOut">
              <a:rPr lang="et-EE" smtClean="0"/>
              <a:t>4.06.2013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951-F31A-4E04-B1A1-07B2FFADFAA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9805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8CE8-3EB3-4771-8215-7E84337ED5F8}" type="datetimeFigureOut">
              <a:rPr lang="et-EE" smtClean="0"/>
              <a:t>4.06.2013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951-F31A-4E04-B1A1-07B2FFADFAA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1409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8CE8-3EB3-4771-8215-7E84337ED5F8}" type="datetimeFigureOut">
              <a:rPr lang="et-EE" smtClean="0"/>
              <a:t>4.06.2013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951-F31A-4E04-B1A1-07B2FFADFAA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532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E8CE8-3EB3-4771-8215-7E84337ED5F8}" type="datetimeFigureOut">
              <a:rPr lang="et-EE" smtClean="0"/>
              <a:t>4.06.2013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951-F31A-4E04-B1A1-07B2FFADFAA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3238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E8CE8-3EB3-4771-8215-7E84337ED5F8}" type="datetimeFigureOut">
              <a:rPr lang="et-EE" smtClean="0"/>
              <a:t>4.06.2013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951-F31A-4E04-B1A1-07B2FFADFAA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11999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err="1" smtClean="0"/>
              <a:t>Touchdevelop</a:t>
            </a:r>
            <a:r>
              <a:rPr lang="et-EE" dirty="0" smtClean="0"/>
              <a:t> -Trigonomeetriline </a:t>
            </a:r>
            <a:r>
              <a:rPr lang="et-EE" dirty="0" smtClean="0"/>
              <a:t>kalkulaator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Pelgulinna Gümnaasium</a:t>
            </a:r>
          </a:p>
          <a:p>
            <a:r>
              <a:rPr lang="et-EE" dirty="0" smtClean="0"/>
              <a:t>Nutilabor</a:t>
            </a: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3884261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2192288"/>
          </a:xfrm>
        </p:spPr>
        <p:txBody>
          <a:bodyPr>
            <a:normAutofit/>
          </a:bodyPr>
          <a:lstStyle/>
          <a:p>
            <a:r>
              <a:rPr lang="et-EE" dirty="0" smtClean="0"/>
              <a:t>Antud kalkulaator on mõeldud trigonomeetriliste tehete lihtsustamiseks</a:t>
            </a:r>
            <a:endParaRPr lang="et-E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023" y="2577127"/>
            <a:ext cx="3419953" cy="2572109"/>
          </a:xfrm>
        </p:spPr>
      </p:pic>
    </p:spTree>
    <p:extLst>
      <p:ext uri="{BB962C8B-B14F-4D97-AF65-F5344CB8AC3E}">
        <p14:creationId xmlns:p14="http://schemas.microsoft.com/office/powerpoint/2010/main" val="3016559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Antud kalkulaator annab väga täpse vastuse</a:t>
            </a:r>
            <a:endParaRPr lang="et-E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772816"/>
            <a:ext cx="6001588" cy="2267267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231" y="4209680"/>
            <a:ext cx="3286584" cy="264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888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Peale sin, cos ja tan saab muuta kraade radiaanideks ja vastupidi</a:t>
            </a:r>
            <a:endParaRPr lang="et-EE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84784"/>
            <a:ext cx="5477640" cy="2248214"/>
          </a:xfrm>
        </p:spPr>
      </p:pic>
      <p:pic>
        <p:nvPicPr>
          <p:cNvPr id="1027" name="Picture 3" descr="C:\Users\kevin\Desktop\ads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0188" y="4235450"/>
            <a:ext cx="3800475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32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Koodist - board</a:t>
            </a:r>
            <a:endParaRPr lang="et-E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604" y="1600200"/>
            <a:ext cx="4602792" cy="4525963"/>
          </a:xfrm>
        </p:spPr>
      </p:pic>
    </p:spTree>
    <p:extLst>
      <p:ext uri="{BB962C8B-B14F-4D97-AF65-F5344CB8AC3E}">
        <p14:creationId xmlns:p14="http://schemas.microsoft.com/office/powerpoint/2010/main" val="699001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Koodist – siinuse arvutamine</a:t>
            </a:r>
            <a:endParaRPr lang="et-E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276872"/>
            <a:ext cx="5658640" cy="2762636"/>
          </a:xfrm>
        </p:spPr>
      </p:pic>
    </p:spTree>
    <p:extLst>
      <p:ext uri="{BB962C8B-B14F-4D97-AF65-F5344CB8AC3E}">
        <p14:creationId xmlns:p14="http://schemas.microsoft.com/office/powerpoint/2010/main" val="2411195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Kasutusjuhend</a:t>
            </a:r>
            <a:endParaRPr lang="et-E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800" dirty="0" smtClean="0"/>
              <a:t>Appi avamisel tuleb ette väike tutvustus ning peale seda on võimalik hakkata arvutamisega pihta</a:t>
            </a:r>
            <a:endParaRPr lang="et-EE" sz="2800" dirty="0"/>
          </a:p>
        </p:txBody>
      </p:sp>
      <p:pic>
        <p:nvPicPr>
          <p:cNvPr id="1026" name="Picture 2" descr="C:\Users\kevin\Desktop\1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420888"/>
            <a:ext cx="4176514" cy="3833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5780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332656"/>
            <a:ext cx="7680960" cy="6070808"/>
          </a:xfrm>
        </p:spPr>
        <p:txBody>
          <a:bodyPr>
            <a:normAutofit/>
          </a:bodyPr>
          <a:lstStyle/>
          <a:p>
            <a:r>
              <a:rPr lang="et-EE" sz="3200" dirty="0" smtClean="0"/>
              <a:t>Vali mida soovid arvutada ning sisesta vajalikud andmed</a:t>
            </a:r>
            <a:endParaRPr lang="et-EE" sz="3200" dirty="0"/>
          </a:p>
        </p:txBody>
      </p:sp>
      <p:pic>
        <p:nvPicPr>
          <p:cNvPr id="2050" name="Picture 2" descr="C:\Users\kevin\Desktop\j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3419475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kevin\Desktop\sdsf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040298"/>
            <a:ext cx="4950073" cy="212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kevin\Desktop\ads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888" y="3338513"/>
            <a:ext cx="4225552" cy="2859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286506"/>
      </p:ext>
    </p:extLst>
  </p:cSld>
  <p:clrMapOvr>
    <a:masterClrMapping/>
  </p:clrMapOvr>
</p:sld>
</file>

<file path=ppt/theme/theme1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62</Words>
  <Application>Microsoft Office PowerPoint</Application>
  <PresentationFormat>Ekraaniseanss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8</vt:i4>
      </vt:variant>
    </vt:vector>
  </HeadingPairs>
  <TitlesOfParts>
    <vt:vector size="9" baseType="lpstr">
      <vt:lpstr>Tarkvarakomplekti Office kujundus</vt:lpstr>
      <vt:lpstr>Touchdevelop -Trigonomeetriline kalkulaator</vt:lpstr>
      <vt:lpstr>Antud kalkulaator on mõeldud trigonomeetriliste tehete lihtsustamiseks</vt:lpstr>
      <vt:lpstr>Antud kalkulaator annab väga täpse vastuse</vt:lpstr>
      <vt:lpstr>Peale sin, cos ja tan saab muuta kraade radiaanideks ja vastupidi</vt:lpstr>
      <vt:lpstr>Koodist - board</vt:lpstr>
      <vt:lpstr>Koodist – siinuse arvutamine</vt:lpstr>
      <vt:lpstr>Kasutusjuhend</vt:lpstr>
      <vt:lpstr>PowerPointi esitlus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Trigonomeetriline kalkulaator</dc:title>
  <dc:creator>kevin</dc:creator>
  <cp:lastModifiedBy>Petri Asperk</cp:lastModifiedBy>
  <cp:revision>6</cp:revision>
  <dcterms:created xsi:type="dcterms:W3CDTF">2013-04-16T05:12:43Z</dcterms:created>
  <dcterms:modified xsi:type="dcterms:W3CDTF">2013-06-04T19:46:39Z</dcterms:modified>
</cp:coreProperties>
</file>