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5" r:id="rId5"/>
    <p:sldId id="258" r:id="rId6"/>
    <p:sldId id="259" r:id="rId7"/>
    <p:sldId id="267" r:id="rId8"/>
    <p:sldId id="266" r:id="rId9"/>
    <p:sldId id="260" r:id="rId10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9D62-B4C9-484E-9530-8E9BB857272E}" type="datetimeFigureOut">
              <a:rPr lang="et-EE" smtClean="0"/>
              <a:t>5.02.2013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F987-50A9-472F-B5A8-BE8A6922399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59991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9D62-B4C9-484E-9530-8E9BB857272E}" type="datetimeFigureOut">
              <a:rPr lang="et-EE" smtClean="0"/>
              <a:t>5.02.2013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F987-50A9-472F-B5A8-BE8A6922399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01877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9D62-B4C9-484E-9530-8E9BB857272E}" type="datetimeFigureOut">
              <a:rPr lang="et-EE" smtClean="0"/>
              <a:t>5.02.2013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F987-50A9-472F-B5A8-BE8A6922399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75348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9D62-B4C9-484E-9530-8E9BB857272E}" type="datetimeFigureOut">
              <a:rPr lang="et-EE" smtClean="0"/>
              <a:t>5.02.2013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F987-50A9-472F-B5A8-BE8A6922399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2837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9D62-B4C9-484E-9530-8E9BB857272E}" type="datetimeFigureOut">
              <a:rPr lang="et-EE" smtClean="0"/>
              <a:t>5.02.2013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F987-50A9-472F-B5A8-BE8A6922399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55191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9D62-B4C9-484E-9530-8E9BB857272E}" type="datetimeFigureOut">
              <a:rPr lang="et-EE" smtClean="0"/>
              <a:t>5.02.2013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F987-50A9-472F-B5A8-BE8A6922399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41455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9D62-B4C9-484E-9530-8E9BB857272E}" type="datetimeFigureOut">
              <a:rPr lang="et-EE" smtClean="0"/>
              <a:t>5.02.2013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F987-50A9-472F-B5A8-BE8A6922399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9851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9D62-B4C9-484E-9530-8E9BB857272E}" type="datetimeFigureOut">
              <a:rPr lang="et-EE" smtClean="0"/>
              <a:t>5.02.2013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F987-50A9-472F-B5A8-BE8A6922399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16581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9D62-B4C9-484E-9530-8E9BB857272E}" type="datetimeFigureOut">
              <a:rPr lang="et-EE" smtClean="0"/>
              <a:t>5.02.2013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F987-50A9-472F-B5A8-BE8A6922399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07002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9D62-B4C9-484E-9530-8E9BB857272E}" type="datetimeFigureOut">
              <a:rPr lang="et-EE" smtClean="0"/>
              <a:t>5.02.2013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F987-50A9-472F-B5A8-BE8A6922399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79794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9D62-B4C9-484E-9530-8E9BB857272E}" type="datetimeFigureOut">
              <a:rPr lang="et-EE" smtClean="0"/>
              <a:t>5.02.2013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F987-50A9-472F-B5A8-BE8A6922399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75146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29D62-B4C9-484E-9530-8E9BB857272E}" type="datetimeFigureOut">
              <a:rPr lang="et-EE" smtClean="0"/>
              <a:t>5.02.2013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CF987-50A9-472F-B5A8-BE8A6922399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47137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err="1" smtClean="0"/>
              <a:t>TouchDevelop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err="1" smtClean="0"/>
              <a:t>Petri</a:t>
            </a:r>
            <a:r>
              <a:rPr lang="et-EE" dirty="0" smtClean="0"/>
              <a:t> </a:t>
            </a:r>
            <a:r>
              <a:rPr lang="et-EE" dirty="0" err="1" smtClean="0"/>
              <a:t>Asperk</a:t>
            </a:r>
            <a:endParaRPr lang="et-EE" dirty="0" smtClean="0"/>
          </a:p>
          <a:p>
            <a:r>
              <a:rPr lang="et-EE" dirty="0" smtClean="0"/>
              <a:t>Nutilabor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382577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Miks </a:t>
            </a:r>
            <a:r>
              <a:rPr lang="et-EE" dirty="0" err="1" smtClean="0"/>
              <a:t>TouchDevelop</a:t>
            </a:r>
            <a:r>
              <a:rPr lang="et-EE" dirty="0" smtClean="0"/>
              <a:t>?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Lihtne struktuur</a:t>
            </a:r>
          </a:p>
          <a:p>
            <a:r>
              <a:rPr lang="et-EE" dirty="0" smtClean="0"/>
              <a:t>Võimalik kasutada ükskõik millisest arvutist, </a:t>
            </a:r>
          </a:p>
          <a:p>
            <a:pPr marL="0" indent="0">
              <a:buNone/>
            </a:pPr>
            <a:r>
              <a:rPr lang="et-EE" dirty="0" smtClean="0"/>
              <a:t>millel on interneti ühendus ja soovitatavalt brauseriks </a:t>
            </a:r>
            <a:r>
              <a:rPr lang="et-EE" dirty="0" err="1" smtClean="0"/>
              <a:t>Chrome</a:t>
            </a:r>
            <a:r>
              <a:rPr lang="et-EE" dirty="0" smtClean="0"/>
              <a:t>, </a:t>
            </a:r>
            <a:r>
              <a:rPr lang="et-EE" dirty="0" err="1" smtClean="0"/>
              <a:t>Firefox</a:t>
            </a:r>
            <a:r>
              <a:rPr lang="et-EE" dirty="0" smtClean="0"/>
              <a:t> või Internet </a:t>
            </a:r>
            <a:r>
              <a:rPr lang="et-EE" dirty="0" err="1" smtClean="0"/>
              <a:t>Exlorer</a:t>
            </a:r>
            <a:r>
              <a:rPr lang="et-EE" dirty="0" smtClean="0"/>
              <a:t> 10</a:t>
            </a:r>
          </a:p>
          <a:p>
            <a:r>
              <a:rPr lang="et-EE" dirty="0" smtClean="0"/>
              <a:t>Programme on võimalik teha ka puutetundlike tahvelarvutiga või kasutades Windows </a:t>
            </a:r>
            <a:r>
              <a:rPr lang="et-EE" dirty="0" err="1" smtClean="0"/>
              <a:t>Phone’i</a:t>
            </a:r>
            <a:r>
              <a:rPr lang="et-EE" dirty="0" smtClean="0"/>
              <a:t> rakendust – </a:t>
            </a:r>
            <a:r>
              <a:rPr lang="et-EE" dirty="0" err="1" smtClean="0"/>
              <a:t>TouchDevelop</a:t>
            </a:r>
            <a:endParaRPr lang="et-EE" dirty="0" smtClean="0"/>
          </a:p>
          <a:p>
            <a:r>
              <a:rPr lang="et-EE" dirty="0" smtClean="0"/>
              <a:t>Tasuta!!!</a:t>
            </a:r>
          </a:p>
          <a:p>
            <a:endParaRPr lang="et-EE" dirty="0" smtClean="0"/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62519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Võimalused / Uudsus?!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t-EE" dirty="0" smtClean="0"/>
              <a:t>Saame teha </a:t>
            </a:r>
            <a:r>
              <a:rPr lang="et-EE" dirty="0" err="1" smtClean="0"/>
              <a:t>rakendusi…</a:t>
            </a:r>
            <a:endParaRPr lang="et-EE" dirty="0" smtClean="0"/>
          </a:p>
          <a:p>
            <a:r>
              <a:rPr lang="et-EE" dirty="0" smtClean="0"/>
              <a:t>Windows </a:t>
            </a:r>
            <a:r>
              <a:rPr lang="et-EE" dirty="0" err="1" smtClean="0"/>
              <a:t>Phone</a:t>
            </a:r>
            <a:r>
              <a:rPr lang="et-EE" dirty="0" smtClean="0"/>
              <a:t> 7</a:t>
            </a:r>
          </a:p>
          <a:p>
            <a:r>
              <a:rPr lang="et-EE" dirty="0" smtClean="0"/>
              <a:t>Windows </a:t>
            </a:r>
            <a:r>
              <a:rPr lang="et-EE" dirty="0" err="1" smtClean="0"/>
              <a:t>Phone</a:t>
            </a:r>
            <a:r>
              <a:rPr lang="et-EE" dirty="0" smtClean="0"/>
              <a:t> 8</a:t>
            </a:r>
          </a:p>
          <a:p>
            <a:r>
              <a:rPr lang="et-EE" dirty="0" smtClean="0"/>
              <a:t>Windows 8</a:t>
            </a:r>
          </a:p>
          <a:p>
            <a:r>
              <a:rPr lang="et-EE" dirty="0" smtClean="0"/>
              <a:t>Lisada programme nii Windows </a:t>
            </a:r>
            <a:r>
              <a:rPr lang="et-EE" dirty="0" err="1" smtClean="0"/>
              <a:t>Phone</a:t>
            </a:r>
            <a:r>
              <a:rPr lang="et-EE" dirty="0" smtClean="0"/>
              <a:t> </a:t>
            </a:r>
            <a:r>
              <a:rPr lang="et-EE" dirty="0" err="1" smtClean="0"/>
              <a:t>Store’i</a:t>
            </a: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Kui ka </a:t>
            </a:r>
            <a:r>
              <a:rPr lang="et-EE" dirty="0"/>
              <a:t>W</a:t>
            </a:r>
            <a:r>
              <a:rPr lang="et-EE" dirty="0" smtClean="0"/>
              <a:t>indows </a:t>
            </a:r>
            <a:r>
              <a:rPr lang="et-EE" dirty="0" err="1"/>
              <a:t>S</a:t>
            </a:r>
            <a:r>
              <a:rPr lang="et-EE" dirty="0" err="1" smtClean="0"/>
              <a:t>tore</a:t>
            </a:r>
            <a:r>
              <a:rPr lang="et-EE" dirty="0" smtClean="0"/>
              <a:t>.</a:t>
            </a:r>
          </a:p>
          <a:p>
            <a:r>
              <a:rPr lang="et-EE" dirty="0" smtClean="0"/>
              <a:t>Saame luua programme Nokia </a:t>
            </a:r>
            <a:r>
              <a:rPr lang="et-EE" dirty="0" err="1" smtClean="0"/>
              <a:t>Lumia</a:t>
            </a:r>
            <a:r>
              <a:rPr lang="et-EE" dirty="0" smtClean="0"/>
              <a:t> 800 telefonidega ning neid hiljem ka testida.</a:t>
            </a:r>
            <a:endParaRPr lang="et-EE" dirty="0" smtClean="0"/>
          </a:p>
          <a:p>
            <a:pPr marL="0" indent="0">
              <a:buNone/>
            </a:pPr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26703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Võimalused / Uudsus?!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Üle 12000 näidise, mida saad siduda enda programmiga.</a:t>
            </a:r>
          </a:p>
          <a:p>
            <a:r>
              <a:rPr lang="et-EE" dirty="0"/>
              <a:t>Kõik </a:t>
            </a:r>
            <a:r>
              <a:rPr lang="et-EE" dirty="0" err="1" smtClean="0"/>
              <a:t>mobiilisetehnoloogia</a:t>
            </a:r>
            <a:r>
              <a:rPr lang="et-EE" dirty="0" smtClean="0"/>
              <a:t> </a:t>
            </a:r>
            <a:r>
              <a:rPr lang="et-EE" dirty="0"/>
              <a:t>tunni õpilased saavad lisada oma loodud rakendusi </a:t>
            </a:r>
            <a:r>
              <a:rPr lang="et-EE" dirty="0" err="1" smtClean="0"/>
              <a:t>app</a:t>
            </a:r>
            <a:r>
              <a:rPr lang="et-EE" dirty="0" smtClean="0"/>
              <a:t> </a:t>
            </a:r>
            <a:r>
              <a:rPr lang="et-EE" dirty="0" err="1" smtClean="0"/>
              <a:t>store’i</a:t>
            </a:r>
            <a:r>
              <a:rPr lang="et-EE" dirty="0" smtClean="0"/>
              <a:t> tasuta</a:t>
            </a:r>
            <a:r>
              <a:rPr lang="et-EE" dirty="0" smtClean="0"/>
              <a:t>!</a:t>
            </a:r>
            <a:endParaRPr lang="et-EE" dirty="0"/>
          </a:p>
          <a:p>
            <a:r>
              <a:rPr lang="et-EE" dirty="0" smtClean="0"/>
              <a:t>Võimalus kasutada </a:t>
            </a:r>
            <a:r>
              <a:rPr lang="et-EE" dirty="0" err="1" smtClean="0"/>
              <a:t>exportida</a:t>
            </a:r>
            <a:r>
              <a:rPr lang="et-EE" dirty="0" smtClean="0"/>
              <a:t> ja importida faile programmis Visual </a:t>
            </a:r>
            <a:r>
              <a:rPr lang="et-EE" dirty="0" err="1" smtClean="0"/>
              <a:t>Studio</a:t>
            </a:r>
            <a:r>
              <a:rPr lang="et-EE" dirty="0" smtClean="0"/>
              <a:t> 2012.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57289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Sisselogimine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t-EE" dirty="0" smtClean="0"/>
              <a:t>Sisselogimiseks vali </a:t>
            </a:r>
            <a:r>
              <a:rPr lang="et-EE" b="1" dirty="0" smtClean="0"/>
              <a:t>üks</a:t>
            </a:r>
          </a:p>
          <a:p>
            <a:pPr marL="0" indent="0">
              <a:buNone/>
            </a:pPr>
            <a:r>
              <a:rPr lang="et-EE" dirty="0"/>
              <a:t>v</a:t>
            </a:r>
            <a:r>
              <a:rPr lang="et-EE" dirty="0" smtClean="0"/>
              <a:t>äljatoodud kontodest!</a:t>
            </a:r>
          </a:p>
          <a:p>
            <a:r>
              <a:rPr lang="et-EE" dirty="0" smtClean="0"/>
              <a:t>Windows </a:t>
            </a:r>
            <a:r>
              <a:rPr lang="et-EE" dirty="0" err="1" smtClean="0"/>
              <a:t>Live</a:t>
            </a:r>
            <a:endParaRPr lang="et-EE" dirty="0" smtClean="0"/>
          </a:p>
          <a:p>
            <a:r>
              <a:rPr lang="et-EE" dirty="0" err="1" smtClean="0"/>
              <a:t>Facebook</a:t>
            </a:r>
            <a:endParaRPr lang="et-EE" dirty="0" smtClean="0"/>
          </a:p>
          <a:p>
            <a:r>
              <a:rPr lang="et-EE" dirty="0" err="1" smtClean="0"/>
              <a:t>Google</a:t>
            </a:r>
            <a:endParaRPr lang="et-EE" dirty="0" smtClean="0"/>
          </a:p>
          <a:p>
            <a:endParaRPr lang="et-EE" dirty="0"/>
          </a:p>
          <a:p>
            <a:pPr marL="0" indent="0">
              <a:buNone/>
            </a:pPr>
            <a:r>
              <a:rPr lang="et-EE" dirty="0" smtClean="0"/>
              <a:t>Kasuta ainult ühte nendest kontodest siis on kõik tööd </a:t>
            </a:r>
            <a:r>
              <a:rPr lang="et-EE" dirty="0" err="1" smtClean="0"/>
              <a:t>üheskohas</a:t>
            </a:r>
            <a:r>
              <a:rPr lang="et-EE" dirty="0" smtClean="0"/>
              <a:t>!!!</a:t>
            </a:r>
          </a:p>
          <a:p>
            <a:pPr marL="0" indent="0">
              <a:buNone/>
            </a:pPr>
            <a:endParaRPr lang="et-EE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420" y="1196752"/>
            <a:ext cx="3533775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3176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Kasutaja profiil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 smtClean="0"/>
              <a:t>Sisselogimisel</a:t>
            </a:r>
          </a:p>
          <a:p>
            <a:pPr marL="0" indent="0">
              <a:buNone/>
            </a:pPr>
            <a:r>
              <a:rPr lang="et-EE" dirty="0" smtClean="0"/>
              <a:t>on näha mitu erinevat</a:t>
            </a:r>
          </a:p>
          <a:p>
            <a:pPr marL="0" indent="0">
              <a:buNone/>
            </a:pPr>
            <a:r>
              <a:rPr lang="et-EE" b="1" dirty="0"/>
              <a:t>k</a:t>
            </a:r>
            <a:r>
              <a:rPr lang="et-EE" b="1" dirty="0" smtClean="0"/>
              <a:t>äsku</a:t>
            </a:r>
            <a:r>
              <a:rPr lang="et-EE" dirty="0" smtClean="0"/>
              <a:t> oled kasutanud.</a:t>
            </a:r>
          </a:p>
          <a:p>
            <a:pPr marL="0" indent="0">
              <a:buNone/>
            </a:pPr>
            <a:r>
              <a:rPr lang="et-EE" dirty="0" smtClean="0"/>
              <a:t>Antud näite puhul on kasutatud kokku </a:t>
            </a:r>
          </a:p>
          <a:p>
            <a:pPr marL="0" indent="0">
              <a:buNone/>
            </a:pPr>
            <a:r>
              <a:rPr lang="et-EE" b="1" dirty="0" smtClean="0"/>
              <a:t>95</a:t>
            </a:r>
            <a:r>
              <a:rPr lang="et-EE" dirty="0" smtClean="0"/>
              <a:t> erinevat käsku ja teenitud ja teenitud</a:t>
            </a:r>
          </a:p>
          <a:p>
            <a:pPr marL="0" indent="0">
              <a:buNone/>
            </a:pPr>
            <a:r>
              <a:rPr lang="et-EE" dirty="0" smtClean="0"/>
              <a:t>Selle eest </a:t>
            </a:r>
            <a:r>
              <a:rPr lang="et-EE" b="1" dirty="0" smtClean="0"/>
              <a:t>18</a:t>
            </a:r>
            <a:r>
              <a:rPr lang="et-EE" dirty="0" smtClean="0"/>
              <a:t> punkti. Südame kujuline ikoon näitab, mitmele inimesele on sinu rakendus meeldinud. </a:t>
            </a:r>
          </a:p>
          <a:p>
            <a:pPr marL="0" indent="0">
              <a:buNone/>
            </a:pPr>
            <a:endParaRPr lang="et-EE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253" y="1636440"/>
            <a:ext cx="4819650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üda 3"/>
          <p:cNvSpPr/>
          <p:nvPr/>
        </p:nvSpPr>
        <p:spPr>
          <a:xfrm>
            <a:off x="7812360" y="4653136"/>
            <a:ext cx="360040" cy="288032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90718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dirty="0" err="1" smtClean="0"/>
              <a:t>apps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 smtClean="0"/>
              <a:t>Ülevaade, millised</a:t>
            </a:r>
          </a:p>
          <a:p>
            <a:pPr marL="0" indent="0">
              <a:buNone/>
            </a:pPr>
            <a:r>
              <a:rPr lang="et-EE" dirty="0" smtClean="0"/>
              <a:t>rakendused on</a:t>
            </a:r>
          </a:p>
          <a:p>
            <a:pPr marL="0" indent="0">
              <a:buNone/>
            </a:pPr>
            <a:r>
              <a:rPr lang="et-EE" dirty="0" smtClean="0"/>
              <a:t>tehtud </a:t>
            </a:r>
            <a:r>
              <a:rPr lang="et-EE" dirty="0" err="1" smtClean="0"/>
              <a:t>TouchDevelop</a:t>
            </a:r>
            <a:endParaRPr lang="et-EE" dirty="0" smtClean="0"/>
          </a:p>
          <a:p>
            <a:pPr marL="0" indent="0">
              <a:buNone/>
            </a:pPr>
            <a:r>
              <a:rPr lang="et-EE" dirty="0"/>
              <a:t>k</a:t>
            </a:r>
            <a:r>
              <a:rPr lang="et-EE" dirty="0" smtClean="0"/>
              <a:t>eskkonda kasutades</a:t>
            </a:r>
          </a:p>
          <a:p>
            <a:pPr marL="0" indent="0">
              <a:buNone/>
            </a:pPr>
            <a:endParaRPr lang="et-EE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622" y="257881"/>
            <a:ext cx="4772025" cy="59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1062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 smtClean="0"/>
              <a:t>Info lehelt palju </a:t>
            </a:r>
          </a:p>
          <a:p>
            <a:pPr marL="0" indent="0">
              <a:buNone/>
            </a:pPr>
            <a:r>
              <a:rPr lang="et-EE" dirty="0" smtClean="0"/>
              <a:t>linke erinevate </a:t>
            </a:r>
          </a:p>
          <a:p>
            <a:pPr marL="0" indent="0">
              <a:buNone/>
            </a:pPr>
            <a:r>
              <a:rPr lang="et-EE" dirty="0" err="1"/>
              <a:t>b</a:t>
            </a:r>
            <a:r>
              <a:rPr lang="et-EE" dirty="0" err="1" smtClean="0"/>
              <a:t>logide</a:t>
            </a: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ja </a:t>
            </a:r>
            <a:r>
              <a:rPr lang="et-EE" dirty="0" err="1" smtClean="0"/>
              <a:t>TouchDevelop</a:t>
            </a:r>
            <a:r>
              <a:rPr lang="et-EE" dirty="0" smtClean="0"/>
              <a:t> keskkonna</a:t>
            </a:r>
          </a:p>
          <a:p>
            <a:pPr marL="0" indent="0">
              <a:buNone/>
            </a:pPr>
            <a:r>
              <a:rPr lang="et-EE" dirty="0"/>
              <a:t>a</a:t>
            </a:r>
            <a:r>
              <a:rPr lang="et-EE" dirty="0" smtClean="0"/>
              <a:t>renduse kohta</a:t>
            </a:r>
            <a:endParaRPr lang="et-E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16632"/>
            <a:ext cx="5638800" cy="305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8948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Iseseisvaks õppimiseks ja uurimiseks!</a:t>
            </a:r>
            <a:br>
              <a:rPr lang="et-EE" dirty="0" smtClean="0"/>
            </a:br>
            <a:r>
              <a:rPr lang="et-EE" dirty="0" err="1" smtClean="0"/>
              <a:t>TouchDevelop.com/learn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1" dirty="0" smtClean="0"/>
              <a:t>Üle 30-ne video</a:t>
            </a:r>
          </a:p>
          <a:p>
            <a:r>
              <a:rPr lang="et-EE" b="1" dirty="0" smtClean="0"/>
              <a:t>*PPT esitlused</a:t>
            </a:r>
          </a:p>
          <a:p>
            <a:r>
              <a:rPr lang="et-EE" b="1" dirty="0" smtClean="0"/>
              <a:t>Viited soovituslikule</a:t>
            </a:r>
          </a:p>
          <a:p>
            <a:pPr marL="0" indent="0">
              <a:buNone/>
            </a:pPr>
            <a:r>
              <a:rPr lang="et-EE" b="1" dirty="0" smtClean="0"/>
              <a:t>kirjandusele</a:t>
            </a:r>
          </a:p>
          <a:p>
            <a:pPr marL="0" indent="0">
              <a:buNone/>
            </a:pPr>
            <a:endParaRPr lang="et-EE" b="1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844824"/>
            <a:ext cx="51435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4408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221</Words>
  <Application>Microsoft Office PowerPoint</Application>
  <PresentationFormat>Ekraaniseanss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9</vt:i4>
      </vt:variant>
    </vt:vector>
  </HeadingPairs>
  <TitlesOfParts>
    <vt:vector size="10" baseType="lpstr">
      <vt:lpstr>Tarkvarakomplekti Office kujundus</vt:lpstr>
      <vt:lpstr>TouchDevelop</vt:lpstr>
      <vt:lpstr>Miks TouchDevelop?</vt:lpstr>
      <vt:lpstr>Võimalused / Uudsus?!</vt:lpstr>
      <vt:lpstr>Võimalused / Uudsus?!</vt:lpstr>
      <vt:lpstr>Sisselogimine</vt:lpstr>
      <vt:lpstr>Kasutaja profiil</vt:lpstr>
      <vt:lpstr>apps</vt:lpstr>
      <vt:lpstr>PowerPointi esitlus</vt:lpstr>
      <vt:lpstr>Iseseisvaks õppimiseks ja uurimiseks! TouchDevelop.com/learn</vt:lpstr>
    </vt:vector>
  </TitlesOfParts>
  <Company>Tallinna Haridusamet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TouchDevelop</dc:title>
  <dc:creator>Petri Asperk</dc:creator>
  <cp:lastModifiedBy>Petri Asperk</cp:lastModifiedBy>
  <cp:revision>18</cp:revision>
  <dcterms:created xsi:type="dcterms:W3CDTF">2013-01-06T22:06:27Z</dcterms:created>
  <dcterms:modified xsi:type="dcterms:W3CDTF">2013-02-05T00:16:01Z</dcterms:modified>
</cp:coreProperties>
</file>