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8707-E21A-4E93-980D-8D6A6DD3008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9F99-84FD-4368-97B6-4945439AA9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0413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8707-E21A-4E93-980D-8D6A6DD3008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9F99-84FD-4368-97B6-4945439AA9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9728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8707-E21A-4E93-980D-8D6A6DD3008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9F99-84FD-4368-97B6-4945439AA9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5115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8707-E21A-4E93-980D-8D6A6DD3008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9F99-84FD-4368-97B6-4945439AA9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0384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8707-E21A-4E93-980D-8D6A6DD3008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9F99-84FD-4368-97B6-4945439AA9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388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8707-E21A-4E93-980D-8D6A6DD3008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9F99-84FD-4368-97B6-4945439AA9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0723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8707-E21A-4E93-980D-8D6A6DD3008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9F99-84FD-4368-97B6-4945439AA9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173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8707-E21A-4E93-980D-8D6A6DD3008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9F99-84FD-4368-97B6-4945439AA9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5927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8707-E21A-4E93-980D-8D6A6DD3008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9F99-84FD-4368-97B6-4945439AA9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9114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8707-E21A-4E93-980D-8D6A6DD3008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9F99-84FD-4368-97B6-4945439AA9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3104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8707-E21A-4E93-980D-8D6A6DD3008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9F99-84FD-4368-97B6-4945439AA9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9563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B8707-E21A-4E93-980D-8D6A6DD3008E}" type="datetimeFigureOut">
              <a:rPr lang="et-EE" smtClean="0"/>
              <a:t>5.02.2013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39F99-84FD-4368-97B6-4945439AA9D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1659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Sprite</a:t>
            </a:r>
            <a:r>
              <a:rPr lang="et-EE" dirty="0" smtClean="0"/>
              <a:t>, muutuja ja mängulaud - </a:t>
            </a:r>
            <a:r>
              <a:rPr lang="et-EE" dirty="0" err="1" smtClean="0"/>
              <a:t>TouchDevelop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err="1" smtClean="0"/>
              <a:t>Petri</a:t>
            </a:r>
            <a:r>
              <a:rPr lang="et-EE" dirty="0" smtClean="0"/>
              <a:t> </a:t>
            </a:r>
            <a:r>
              <a:rPr lang="et-EE" dirty="0" err="1" smtClean="0"/>
              <a:t>Asperk</a:t>
            </a:r>
            <a:endParaRPr lang="et-EE" dirty="0" smtClean="0"/>
          </a:p>
          <a:p>
            <a:r>
              <a:rPr lang="et-EE" smtClean="0"/>
              <a:t>Nutilabor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1630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t-EE" dirty="0" smtClean="0"/>
              <a:t>Soovime, et vajutades (</a:t>
            </a:r>
            <a:r>
              <a:rPr lang="et-EE" dirty="0" err="1" smtClean="0"/>
              <a:t>tap</a:t>
            </a:r>
            <a:r>
              <a:rPr lang="et-EE" dirty="0" smtClean="0"/>
              <a:t>) muutuks objekt (</a:t>
            </a:r>
            <a:r>
              <a:rPr lang="et-EE" dirty="0" err="1" smtClean="0"/>
              <a:t>sprite</a:t>
            </a:r>
            <a:r>
              <a:rPr lang="et-EE" dirty="0" smtClean="0"/>
              <a:t>) laiemaks (</a:t>
            </a:r>
            <a:r>
              <a:rPr lang="et-EE" dirty="0" err="1" smtClean="0"/>
              <a:t>width</a:t>
            </a:r>
            <a:r>
              <a:rPr lang="et-EE" dirty="0" smtClean="0"/>
              <a:t>).</a:t>
            </a:r>
          </a:p>
          <a:p>
            <a:r>
              <a:rPr lang="et-EE" dirty="0" smtClean="0"/>
              <a:t>Lisame sündmuse </a:t>
            </a:r>
            <a:r>
              <a:rPr lang="et-EE" dirty="0" err="1" smtClean="0"/>
              <a:t>tap</a:t>
            </a:r>
            <a:r>
              <a:rPr lang="et-EE" dirty="0" smtClean="0"/>
              <a:t> </a:t>
            </a:r>
            <a:r>
              <a:rPr lang="et-EE" dirty="0" err="1" smtClean="0"/>
              <a:t>sprite</a:t>
            </a:r>
            <a:r>
              <a:rPr lang="et-EE" dirty="0" smtClean="0"/>
              <a:t>: </a:t>
            </a:r>
            <a:r>
              <a:rPr lang="et-EE" dirty="0" err="1" smtClean="0"/>
              <a:t>sprite</a:t>
            </a:r>
            <a:r>
              <a:rPr lang="et-EE" dirty="0" smtClean="0"/>
              <a:t> </a:t>
            </a:r>
            <a:endParaRPr lang="et-EE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3068960"/>
            <a:ext cx="581977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537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Lisame objektile </a:t>
            </a:r>
            <a:r>
              <a:rPr lang="et-EE" dirty="0" err="1" smtClean="0"/>
              <a:t>sündumuse</a:t>
            </a:r>
            <a:r>
              <a:rPr lang="et-EE" dirty="0" smtClean="0"/>
              <a:t>, mille iga vajutusega muutub ta 6 pikslit laiemaks.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212976"/>
            <a:ext cx="481012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3136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Nuputamiseks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Lisa mängulauale veel lisaks 2 objekti</a:t>
            </a:r>
          </a:p>
          <a:p>
            <a:pPr marL="0" indent="0">
              <a:buNone/>
            </a:pPr>
            <a:r>
              <a:rPr lang="et-EE" dirty="0" err="1" smtClean="0"/>
              <a:t>ellipse</a:t>
            </a:r>
            <a:r>
              <a:rPr lang="et-EE" dirty="0" smtClean="0"/>
              <a:t> (ellips) </a:t>
            </a:r>
          </a:p>
          <a:p>
            <a:r>
              <a:rPr lang="et-EE" dirty="0" smtClean="0"/>
              <a:t>Kasuta sündmuse juures käske </a:t>
            </a:r>
          </a:p>
          <a:p>
            <a:pPr marL="0" indent="0">
              <a:buNone/>
            </a:pPr>
            <a:r>
              <a:rPr lang="et-EE" dirty="0" err="1" smtClean="0"/>
              <a:t>Angle</a:t>
            </a:r>
            <a:r>
              <a:rPr lang="et-EE" dirty="0" smtClean="0"/>
              <a:t>  - nurk</a:t>
            </a:r>
          </a:p>
          <a:p>
            <a:pPr marL="0" indent="0">
              <a:buNone/>
            </a:pPr>
            <a:r>
              <a:rPr lang="et-EE" dirty="0" err="1" smtClean="0"/>
              <a:t>Pos</a:t>
            </a:r>
            <a:r>
              <a:rPr lang="et-EE" dirty="0" smtClean="0"/>
              <a:t> - asukoht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0662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</a:t>
            </a:r>
            <a:r>
              <a:rPr lang="et-EE" dirty="0" err="1" smtClean="0"/>
              <a:t>Sprite</a:t>
            </a:r>
            <a:r>
              <a:rPr lang="et-EE" dirty="0" smtClean="0"/>
              <a:t>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Sprite</a:t>
            </a:r>
            <a:r>
              <a:rPr lang="et-EE" dirty="0" smtClean="0"/>
              <a:t> on liigutatav objekt, mida kasutatakse peamiselt mängudes.</a:t>
            </a: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Ovaal 3"/>
          <p:cNvSpPr/>
          <p:nvPr/>
        </p:nvSpPr>
        <p:spPr>
          <a:xfrm>
            <a:off x="1043608" y="4437112"/>
            <a:ext cx="165618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" name="Ristkülik 4"/>
          <p:cNvSpPr/>
          <p:nvPr/>
        </p:nvSpPr>
        <p:spPr>
          <a:xfrm>
            <a:off x="3347864" y="4437112"/>
            <a:ext cx="165618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Võrdkülgne kolmnurk 5"/>
          <p:cNvSpPr/>
          <p:nvPr/>
        </p:nvSpPr>
        <p:spPr>
          <a:xfrm>
            <a:off x="5868144" y="4437112"/>
            <a:ext cx="1584176" cy="15841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8043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Lisame seinale heleda tausta, toomaks esile tumedamaid objekte.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52936"/>
            <a:ext cx="6260320" cy="111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660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850106"/>
          </a:xfrm>
        </p:spPr>
        <p:txBody>
          <a:bodyPr/>
          <a:lstStyle/>
          <a:p>
            <a:r>
              <a:rPr lang="et-EE" dirty="0" smtClean="0"/>
              <a:t>Muutuja ja mängulaua loomine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/>
          <a:lstStyle/>
          <a:p>
            <a:r>
              <a:rPr lang="et-EE" dirty="0" err="1" smtClean="0"/>
              <a:t>Var</a:t>
            </a:r>
            <a:r>
              <a:rPr lang="et-EE" dirty="0" smtClean="0"/>
              <a:t> – muutuja on koht mälus, kus me hoiame väärtuseid</a:t>
            </a:r>
          </a:p>
          <a:p>
            <a:endParaRPr lang="et-EE" dirty="0"/>
          </a:p>
          <a:p>
            <a:pPr lvl="8"/>
            <a:r>
              <a:rPr lang="et-EE" dirty="0" smtClean="0"/>
              <a:t>    Loome muutuja</a:t>
            </a:r>
          </a:p>
          <a:p>
            <a:pPr marL="0" indent="0">
              <a:buNone/>
            </a:pPr>
            <a:r>
              <a:rPr lang="et-EE" dirty="0" smtClean="0"/>
              <a:t>			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73242" y="2204863"/>
            <a:ext cx="8712968" cy="147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75064"/>
            <a:ext cx="1944216" cy="77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74" y="4647632"/>
            <a:ext cx="55054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342957"/>
            <a:ext cx="72866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64088" y="4454426"/>
            <a:ext cx="2821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/>
              <a:t>Tekitame mänguvälja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565777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Globaalne muutuja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Globaalne muutuja kasutamine on vajalik selleks, et saaksime muutujale ligi igast funktsioonist, näiteks </a:t>
            </a:r>
            <a:r>
              <a:rPr lang="et-EE" dirty="0" err="1" smtClean="0"/>
              <a:t>event</a:t>
            </a:r>
            <a:r>
              <a:rPr lang="et-EE" dirty="0" smtClean="0"/>
              <a:t>.</a:t>
            </a:r>
          </a:p>
          <a:p>
            <a:pPr marL="0" indent="0">
              <a:buNone/>
            </a:pPr>
            <a:r>
              <a:rPr lang="et-EE" dirty="0" smtClean="0"/>
              <a:t>Selleks, et muutujat </a:t>
            </a:r>
            <a:r>
              <a:rPr lang="et-EE" dirty="0" err="1" smtClean="0"/>
              <a:t>var</a:t>
            </a:r>
            <a:r>
              <a:rPr lang="et-EE" dirty="0" smtClean="0"/>
              <a:t> muuta globaalseks peame märgistama muutuja nime ja lisama talle väärtuse „</a:t>
            </a:r>
            <a:r>
              <a:rPr lang="et-EE" dirty="0" err="1" smtClean="0"/>
              <a:t>promote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data</a:t>
            </a:r>
            <a:r>
              <a:rPr lang="et-EE" dirty="0" smtClean="0"/>
              <a:t>“</a:t>
            </a: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653136"/>
            <a:ext cx="7056784" cy="116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408" y="5441199"/>
            <a:ext cx="10858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50774"/>
            <a:ext cx="1580685" cy="78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548680"/>
            <a:ext cx="504057" cy="524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206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Sprite</a:t>
            </a:r>
            <a:r>
              <a:rPr lang="et-EE" dirty="0" smtClean="0"/>
              <a:t> loomine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1. Loome muutuja </a:t>
            </a:r>
            <a:r>
              <a:rPr lang="et-EE" dirty="0" err="1" smtClean="0"/>
              <a:t>var</a:t>
            </a:r>
            <a:r>
              <a:rPr lang="et-EE" dirty="0" smtClean="0"/>
              <a:t> 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 smtClean="0"/>
              <a:t>2. Töölauale loome ruudu suurusega 100x100 pikslit </a:t>
            </a:r>
          </a:p>
          <a:p>
            <a:pPr marL="0" indent="0">
              <a:buNone/>
            </a:pPr>
            <a:r>
              <a:rPr lang="et-EE" dirty="0" smtClean="0"/>
              <a:t>3. Nimetame x ümber „</a:t>
            </a:r>
            <a:r>
              <a:rPr lang="et-EE" dirty="0" err="1" smtClean="0"/>
              <a:t>Sprite</a:t>
            </a:r>
            <a:r>
              <a:rPr lang="et-EE" dirty="0" smtClean="0"/>
              <a:t>“ </a:t>
            </a:r>
          </a:p>
          <a:p>
            <a:pPr marL="0" indent="0">
              <a:buNone/>
            </a:pPr>
            <a:r>
              <a:rPr lang="et-EE" dirty="0" smtClean="0"/>
              <a:t>4. Muudame muutuja globaalseks</a:t>
            </a: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48880"/>
            <a:ext cx="7143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aremnool 4"/>
          <p:cNvSpPr/>
          <p:nvPr/>
        </p:nvSpPr>
        <p:spPr>
          <a:xfrm>
            <a:off x="2843808" y="2572717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042" y="2352688"/>
            <a:ext cx="8001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867" y="3291162"/>
            <a:ext cx="57912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042" y="3636500"/>
            <a:ext cx="46101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907" y="3894173"/>
            <a:ext cx="11430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42" y="5085184"/>
            <a:ext cx="70866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942" y="5850774"/>
            <a:ext cx="10858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070" y="6041224"/>
            <a:ext cx="1193072" cy="406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aremnool 5"/>
          <p:cNvSpPr/>
          <p:nvPr/>
        </p:nvSpPr>
        <p:spPr>
          <a:xfrm>
            <a:off x="2411760" y="6244588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36659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Seame objektile punase värvuse.</a:t>
            </a:r>
          </a:p>
          <a:p>
            <a:endParaRPr lang="et-EE" dirty="0"/>
          </a:p>
          <a:p>
            <a:r>
              <a:rPr lang="et-EE" dirty="0" smtClean="0"/>
              <a:t>Määrame ära koha, kus objekt asub mängulaual. </a:t>
            </a:r>
          </a:p>
          <a:p>
            <a:endParaRPr lang="et-EE" dirty="0"/>
          </a:p>
          <a:p>
            <a:endParaRPr lang="et-EE" dirty="0" smtClean="0"/>
          </a:p>
          <a:p>
            <a:r>
              <a:rPr lang="et-EE" dirty="0" smtClean="0"/>
              <a:t>Selleks, et saame objekti mängulaual näha peame ta postitama seinale </a:t>
            </a:r>
            <a:endParaRPr lang="et-E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76872"/>
            <a:ext cx="5588096" cy="521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41680"/>
            <a:ext cx="5744824" cy="60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589240"/>
            <a:ext cx="4025319" cy="673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701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Kontrolli!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375404"/>
            <a:ext cx="8064965" cy="406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698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Paneme ruudu liikuma!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Selleks on meil vaja luua sündmus ehk </a:t>
            </a:r>
          </a:p>
          <a:p>
            <a:pPr marL="0" indent="0">
              <a:buNone/>
            </a:pPr>
            <a:r>
              <a:rPr lang="et-EE" dirty="0" err="1"/>
              <a:t>e</a:t>
            </a:r>
            <a:r>
              <a:rPr lang="et-EE" dirty="0" err="1" smtClean="0"/>
              <a:t>vents</a:t>
            </a:r>
            <a:r>
              <a:rPr lang="et-EE" dirty="0" smtClean="0"/>
              <a:t> -&gt; </a:t>
            </a:r>
            <a:r>
              <a:rPr lang="et-EE" dirty="0" err="1" smtClean="0"/>
              <a:t>new</a:t>
            </a:r>
            <a:r>
              <a:rPr lang="et-EE" dirty="0" smtClean="0"/>
              <a:t> </a:t>
            </a: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302219"/>
            <a:ext cx="318135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68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219</Words>
  <Application>Microsoft Office PowerPoint</Application>
  <PresentationFormat>Ekraaniseanss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3" baseType="lpstr">
      <vt:lpstr>Tarkvarakomplekti Office kujundus</vt:lpstr>
      <vt:lpstr>Sprite, muutuja ja mängulaud - TouchDevelop</vt:lpstr>
      <vt:lpstr>Mis on Sprite?</vt:lpstr>
      <vt:lpstr> </vt:lpstr>
      <vt:lpstr>Muutuja ja mängulaua loomine</vt:lpstr>
      <vt:lpstr>Globaalne muutuja </vt:lpstr>
      <vt:lpstr>Sprite loomine</vt:lpstr>
      <vt:lpstr>PowerPointi esitlus</vt:lpstr>
      <vt:lpstr>Kontrolli!</vt:lpstr>
      <vt:lpstr>Paneme ruudu liikuma!</vt:lpstr>
      <vt:lpstr>PowerPointi esitlus</vt:lpstr>
      <vt:lpstr>PowerPointi esitlus</vt:lpstr>
      <vt:lpstr>Nuputamiseks</vt:lpstr>
    </vt:vector>
  </TitlesOfParts>
  <Company>Tallinna Haridusamet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Sprite, muutuja ja mängulaud</dc:title>
  <dc:creator>Petri Asperk</dc:creator>
  <cp:lastModifiedBy>Petri Asperk</cp:lastModifiedBy>
  <cp:revision>20</cp:revision>
  <dcterms:created xsi:type="dcterms:W3CDTF">2013-02-04T21:58:02Z</dcterms:created>
  <dcterms:modified xsi:type="dcterms:W3CDTF">2013-02-04T23:53:15Z</dcterms:modified>
</cp:coreProperties>
</file>